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A21B-109B-9E47-A94C-EA92E3833636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59D7-DE45-9E4B-8D82-F4A4CB7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0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A21B-109B-9E47-A94C-EA92E3833636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59D7-DE45-9E4B-8D82-F4A4CB7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71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A21B-109B-9E47-A94C-EA92E3833636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59D7-DE45-9E4B-8D82-F4A4CB7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5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A21B-109B-9E47-A94C-EA92E3833636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59D7-DE45-9E4B-8D82-F4A4CB7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8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A21B-109B-9E47-A94C-EA92E3833636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59D7-DE45-9E4B-8D82-F4A4CB7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7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A21B-109B-9E47-A94C-EA92E3833636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59D7-DE45-9E4B-8D82-F4A4CB7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4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A21B-109B-9E47-A94C-EA92E3833636}" type="datetimeFigureOut">
              <a:rPr lang="en-US" smtClean="0"/>
              <a:t>1/5/14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59D7-DE45-9E4B-8D82-F4A4CB7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1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A21B-109B-9E47-A94C-EA92E3833636}" type="datetimeFigureOut">
              <a:rPr lang="en-US" smtClean="0"/>
              <a:t>1/5/14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59D7-DE45-9E4B-8D82-F4A4CB7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9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A21B-109B-9E47-A94C-EA92E3833636}" type="datetimeFigureOut">
              <a:rPr lang="en-US" smtClean="0"/>
              <a:t>1/5/14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59D7-DE45-9E4B-8D82-F4A4CB7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9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A21B-109B-9E47-A94C-EA92E3833636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59D7-DE45-9E4B-8D82-F4A4CB7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8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A21B-109B-9E47-A94C-EA92E3833636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59D7-DE45-9E4B-8D82-F4A4CB7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1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2A21B-109B-9E47-A94C-EA92E3833636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159D7-DE45-9E4B-8D82-F4A4CB7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9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48777"/>
            <a:ext cx="8229600" cy="64071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[School] [Year] </a:t>
            </a:r>
            <a:r>
              <a:rPr lang="en-US" sz="2800" dirty="0" smtClean="0"/>
              <a:t>Summary (</a:t>
            </a:r>
            <a:r>
              <a:rPr lang="en-US" sz="2800" smtClean="0"/>
              <a:t>[Student’s Name])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961939"/>
              </p:ext>
            </p:extLst>
          </p:nvPr>
        </p:nvGraphicFramePr>
        <p:xfrm>
          <a:off x="457200" y="789492"/>
          <a:ext cx="8229599" cy="213963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49584"/>
                <a:gridCol w="1693227"/>
                <a:gridCol w="2162297"/>
                <a:gridCol w="2119152"/>
                <a:gridCol w="1705339"/>
              </a:tblGrid>
              <a:tr h="5424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No.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From</a:t>
                      </a:r>
                      <a:r>
                        <a:rPr lang="en-US" sz="1500" baseline="0" dirty="0" smtClean="0"/>
                        <a:t> Passage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Paraphrased</a:t>
                      </a:r>
                      <a:r>
                        <a:rPr lang="en-US" sz="1500" baseline="0" dirty="0" smtClean="0"/>
                        <a:t> Answer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Student Answer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Tutor Comments</a:t>
                      </a:r>
                      <a:endParaRPr lang="en-US" sz="1500" dirty="0"/>
                    </a:p>
                  </a:txBody>
                  <a:tcPr/>
                </a:tc>
              </a:tr>
              <a:tr h="159717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723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[School] [Year] Summary ([Student’s Name])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[School] [Year] Summary ([Student’s Name])</dc:title>
  <dc:creator>Ong Shao Rong Aaron</dc:creator>
  <cp:lastModifiedBy>Ong Shao Rong Aaron</cp:lastModifiedBy>
  <cp:revision>1</cp:revision>
  <dcterms:created xsi:type="dcterms:W3CDTF">2014-05-01T11:18:44Z</dcterms:created>
  <dcterms:modified xsi:type="dcterms:W3CDTF">2014-05-01T11:19:37Z</dcterms:modified>
</cp:coreProperties>
</file>